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Экология мен топырақты қорғау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74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02" y="0"/>
            <a:ext cx="12087498" cy="3374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Адамзаттың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проблема </a:t>
            </a:r>
            <a:r>
              <a:rPr lang="ru-RU" dirty="0" err="1"/>
              <a:t>әрдайым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және </a:t>
            </a:r>
            <a:r>
              <a:rPr lang="ru-RU" dirty="0" err="1"/>
              <a:t>әлі</a:t>
            </a:r>
            <a:r>
              <a:rPr lang="ru-RU" dirty="0"/>
              <a:t> де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заманғы</a:t>
            </a:r>
            <a:r>
              <a:rPr lang="ru-RU" dirty="0"/>
              <a:t> ғылым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жолмен</a:t>
            </a:r>
            <a:r>
              <a:rPr lang="ru-RU" dirty="0"/>
              <a:t> осы </a:t>
            </a:r>
            <a:r>
              <a:rPr lang="ru-RU" dirty="0" err="1"/>
              <a:t>құбылыс</a:t>
            </a:r>
            <a:r>
              <a:rPr lang="ru-RU" dirty="0"/>
              <a:t> және оны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күрес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іс-шаралар</a:t>
            </a:r>
            <a:r>
              <a:rPr lang="ru-RU" dirty="0"/>
              <a:t> </a:t>
            </a:r>
            <a:r>
              <a:rPr lang="ru-RU" dirty="0" err="1"/>
              <a:t>заңдар</a:t>
            </a:r>
            <a:r>
              <a:rPr lang="ru-RU" dirty="0"/>
              <a:t> </a:t>
            </a:r>
            <a:r>
              <a:rPr lang="ru-RU" dirty="0" err="1"/>
              <a:t>құрды</a:t>
            </a:r>
            <a:r>
              <a:rPr lang="ru-RU" dirty="0"/>
              <a:t>. </a:t>
            </a:r>
            <a:r>
              <a:rPr lang="ru-RU" dirty="0" err="1"/>
              <a:t>Табиғи</a:t>
            </a:r>
            <a:r>
              <a:rPr lang="ru-RU" dirty="0"/>
              <a:t> топырақ </a:t>
            </a:r>
            <a:r>
              <a:rPr lang="ru-RU" dirty="0" err="1"/>
              <a:t>түзілу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, және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эрозияға</a:t>
            </a:r>
            <a:r>
              <a:rPr lang="ru-RU" dirty="0"/>
              <a:t> </a:t>
            </a:r>
            <a:r>
              <a:rPr lang="ru-RU" dirty="0" err="1"/>
              <a:t>қарағанда</a:t>
            </a:r>
            <a:r>
              <a:rPr lang="ru-RU" dirty="0"/>
              <a:t> </a:t>
            </a:r>
            <a:r>
              <a:rPr lang="ru-RU" dirty="0" err="1"/>
              <a:t>әлдеқайда</a:t>
            </a:r>
            <a:r>
              <a:rPr lang="ru-RU" dirty="0"/>
              <a:t> </a:t>
            </a:r>
            <a:r>
              <a:rPr lang="ru-RU" dirty="0" err="1"/>
              <a:t>баяу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Топырақ </a:t>
            </a:r>
            <a:r>
              <a:rPr lang="ru-RU" dirty="0" err="1"/>
              <a:t>эрозиясының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err="1" smtClean="0"/>
              <a:t>аңғарларды</a:t>
            </a:r>
            <a:r>
              <a:rPr lang="ru-RU" dirty="0" smtClean="0"/>
              <a:t> </a:t>
            </a:r>
            <a:r>
              <a:rPr lang="ru-RU" dirty="0" err="1"/>
              <a:t>пайда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err="1" smtClean="0"/>
              <a:t>жел</a:t>
            </a:r>
            <a:r>
              <a:rPr lang="ru-RU" dirty="0" smtClean="0"/>
              <a:t> </a:t>
            </a:r>
            <a:r>
              <a:rPr lang="ru-RU" dirty="0"/>
              <a:t>және су </a:t>
            </a:r>
            <a:r>
              <a:rPr lang="ru-RU" dirty="0" err="1"/>
              <a:t>эрозиясынан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535" y="3621406"/>
            <a:ext cx="3977557" cy="2975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243" y="3621406"/>
            <a:ext cx="3977557" cy="297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8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8274" y="3163388"/>
            <a:ext cx="11303726" cy="3124201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Еріген</a:t>
            </a:r>
            <a:r>
              <a:rPr lang="ru-RU" dirty="0"/>
              <a:t> </a:t>
            </a:r>
            <a:r>
              <a:rPr lang="ru-RU" dirty="0" err="1"/>
              <a:t>қар</a:t>
            </a:r>
            <a:r>
              <a:rPr lang="ru-RU" dirty="0"/>
              <a:t> </a:t>
            </a:r>
            <a:r>
              <a:rPr lang="ru-RU" dirty="0" err="1"/>
              <a:t>суымен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көктем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беткі</a:t>
            </a:r>
            <a:r>
              <a:rPr lang="ru-RU" dirty="0"/>
              <a:t> </a:t>
            </a:r>
            <a:r>
              <a:rPr lang="ru-RU" dirty="0" err="1"/>
              <a:t>қабатының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Топырақ </a:t>
            </a:r>
            <a:r>
              <a:rPr lang="ru-RU" dirty="0" err="1"/>
              <a:t>шатқалында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бастайды</a:t>
            </a:r>
            <a:r>
              <a:rPr lang="ru-RU" dirty="0"/>
              <a:t>, </a:t>
            </a:r>
            <a:r>
              <a:rPr lang="ru-RU" dirty="0" err="1"/>
              <a:t>аңғарларды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қадам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кесу</a:t>
            </a:r>
            <a:r>
              <a:rPr lang="ru-RU" dirty="0"/>
              <a:t> </a:t>
            </a:r>
            <a:r>
              <a:rPr lang="ru-RU" dirty="0" err="1"/>
              <a:t>жарқабақ</a:t>
            </a:r>
            <a:r>
              <a:rPr lang="ru-RU" dirty="0"/>
              <a:t>, </a:t>
            </a:r>
            <a:r>
              <a:rPr lang="ru-RU" dirty="0" err="1"/>
              <a:t>орталық</a:t>
            </a:r>
            <a:r>
              <a:rPr lang="ru-RU" dirty="0"/>
              <a:t> «бар» </a:t>
            </a:r>
            <a:r>
              <a:rPr lang="ru-RU" dirty="0" err="1"/>
              <a:t>нысаны</a:t>
            </a:r>
            <a:r>
              <a:rPr lang="ru-RU" dirty="0"/>
              <a:t> </a:t>
            </a:r>
            <a:r>
              <a:rPr lang="ru-RU" dirty="0" err="1"/>
              <a:t>арқалықтар</a:t>
            </a:r>
            <a:r>
              <a:rPr lang="ru-RU" dirty="0"/>
              <a:t> расходящиеся </a:t>
            </a:r>
            <a:r>
              <a:rPr lang="ru-RU" dirty="0" err="1"/>
              <a:t>желдеткіш</a:t>
            </a:r>
            <a:r>
              <a:rPr lang="ru-RU" dirty="0"/>
              <a:t>, </a:t>
            </a:r>
            <a:r>
              <a:rPr lang="ru-RU" dirty="0" err="1"/>
              <a:t>өрістерді</a:t>
            </a:r>
            <a:r>
              <a:rPr lang="ru-RU" dirty="0"/>
              <a:t> </a:t>
            </a:r>
            <a:r>
              <a:rPr lang="ru-RU" dirty="0" err="1"/>
              <a:t>жойып</a:t>
            </a:r>
            <a:r>
              <a:rPr lang="ru-RU" dirty="0"/>
              <a:t>, </a:t>
            </a:r>
            <a:r>
              <a:rPr lang="ru-RU" dirty="0" err="1"/>
              <a:t>шалғындар</a:t>
            </a:r>
            <a:r>
              <a:rPr lang="ru-RU" dirty="0"/>
              <a:t>,. </a:t>
            </a:r>
            <a:r>
              <a:rPr lang="ru-RU" dirty="0" err="1"/>
              <a:t>Жиі</a:t>
            </a:r>
            <a:r>
              <a:rPr lang="ru-RU" dirty="0"/>
              <a:t>, </a:t>
            </a:r>
            <a:r>
              <a:rPr lang="ru-RU" dirty="0" err="1"/>
              <a:t>сәуленің</a:t>
            </a:r>
            <a:r>
              <a:rPr lang="ru-RU" dirty="0"/>
              <a:t> </a:t>
            </a:r>
            <a:r>
              <a:rPr lang="ru-RU" dirty="0" err="1"/>
              <a:t>ұзындығы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шақырым</a:t>
            </a:r>
            <a:r>
              <a:rPr lang="ru-RU" dirty="0"/>
              <a:t> </a:t>
            </a:r>
            <a:r>
              <a:rPr lang="ru-RU" dirty="0" err="1"/>
              <a:t>жетеді</a:t>
            </a:r>
            <a:r>
              <a:rPr lang="ru-RU" dirty="0"/>
              <a:t>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көбірек</a:t>
            </a:r>
            <a:r>
              <a:rPr lang="ru-RU" dirty="0"/>
              <a:t> </a:t>
            </a:r>
            <a:r>
              <a:rPr lang="ru-RU" dirty="0" err="1"/>
              <a:t>құнарлы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жаулап</a:t>
            </a:r>
            <a:r>
              <a:rPr lang="ru-RU" dirty="0"/>
              <a:t>, </a:t>
            </a:r>
            <a:r>
              <a:rPr lang="ru-RU" dirty="0" err="1"/>
              <a:t>өсіп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терең</a:t>
            </a:r>
            <a:r>
              <a:rPr lang="ru-RU" dirty="0"/>
              <a:t> және </a:t>
            </a:r>
            <a:r>
              <a:rPr lang="ru-RU" dirty="0" err="1"/>
              <a:t>нығаю</a:t>
            </a:r>
            <a:r>
              <a:rPr lang="ru-RU" dirty="0"/>
              <a:t> </a:t>
            </a:r>
            <a:r>
              <a:rPr lang="ru-RU" dirty="0" err="1"/>
              <a:t>тоқтатқан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542" y="540748"/>
            <a:ext cx="3506056" cy="2622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294" y="540748"/>
            <a:ext cx="3506056" cy="262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0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018" y="3827417"/>
            <a:ext cx="11564981" cy="144126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Дауыл</a:t>
            </a:r>
            <a:r>
              <a:rPr lang="ru-RU" dirty="0"/>
              <a:t> </a:t>
            </a:r>
            <a:r>
              <a:rPr lang="ru-RU" dirty="0" err="1"/>
              <a:t>туындаған</a:t>
            </a:r>
            <a:r>
              <a:rPr lang="ru-RU" dirty="0"/>
              <a:t> </a:t>
            </a:r>
            <a:r>
              <a:rPr lang="ru-RU" dirty="0" err="1"/>
              <a:t>Жел</a:t>
            </a:r>
            <a:r>
              <a:rPr lang="ru-RU" dirty="0"/>
              <a:t> </a:t>
            </a:r>
            <a:r>
              <a:rPr lang="ru-RU" dirty="0" err="1"/>
              <a:t>эрозиясы</a:t>
            </a:r>
            <a:r>
              <a:rPr lang="ru-RU" dirty="0"/>
              <a:t>. </a:t>
            </a:r>
            <a:r>
              <a:rPr lang="ru-RU" dirty="0" err="1"/>
              <a:t>Күшті</a:t>
            </a:r>
            <a:r>
              <a:rPr lang="ru-RU" dirty="0"/>
              <a:t> </a:t>
            </a:r>
            <a:r>
              <a:rPr lang="ru-RU" dirty="0" err="1"/>
              <a:t>жел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беткі</a:t>
            </a:r>
            <a:r>
              <a:rPr lang="ru-RU" dirty="0"/>
              <a:t> </a:t>
            </a:r>
            <a:r>
              <a:rPr lang="ru-RU" dirty="0" err="1"/>
              <a:t>қабатының</a:t>
            </a:r>
            <a:r>
              <a:rPr lang="ru-RU" dirty="0"/>
              <a:t> 20 см-</a:t>
            </a:r>
            <a:r>
              <a:rPr lang="ru-RU" dirty="0" err="1"/>
              <a:t>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жарған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топырақ </a:t>
            </a:r>
            <a:r>
              <a:rPr lang="ru-RU" dirty="0" err="1"/>
              <a:t>жел</a:t>
            </a:r>
            <a:r>
              <a:rPr lang="ru-RU" dirty="0"/>
              <a:t> </a:t>
            </a:r>
            <a:r>
              <a:rPr lang="ru-RU" dirty="0" err="1"/>
              <a:t>асырады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шешеді</a:t>
            </a:r>
            <a:r>
              <a:rPr lang="ru-RU" dirty="0"/>
              <a:t>. 2 м </a:t>
            </a:r>
            <a:r>
              <a:rPr lang="ru-RU" dirty="0" err="1"/>
              <a:t>биіктікке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орындары</a:t>
            </a:r>
            <a:r>
              <a:rPr lang="ru-RU" dirty="0"/>
              <a:t> бар.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688" y="538571"/>
            <a:ext cx="4514057" cy="2988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727" y="538571"/>
            <a:ext cx="3947834" cy="29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6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4" y="4049486"/>
            <a:ext cx="11630296" cy="11146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Су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баурайы</a:t>
            </a:r>
            <a:r>
              <a:rPr lang="ru-RU" dirty="0"/>
              <a:t> </a:t>
            </a:r>
            <a:r>
              <a:rPr lang="ru-RU" dirty="0" err="1"/>
              <a:t>бедерінің</a:t>
            </a:r>
            <a:r>
              <a:rPr lang="ru-RU" dirty="0"/>
              <a:t> </a:t>
            </a:r>
            <a:r>
              <a:rPr lang="ru-RU" dirty="0" err="1"/>
              <a:t>байқалады</a:t>
            </a:r>
            <a:r>
              <a:rPr lang="ru-RU" dirty="0"/>
              <a:t>. Су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қоқыс</a:t>
            </a:r>
            <a:r>
              <a:rPr lang="ru-RU" dirty="0"/>
              <a:t> тек </a:t>
            </a:r>
            <a:r>
              <a:rPr lang="ru-RU" dirty="0" err="1"/>
              <a:t>жоғары</a:t>
            </a:r>
            <a:r>
              <a:rPr lang="ru-RU" dirty="0"/>
              <a:t> және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жылжыту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. </a:t>
            </a:r>
            <a:r>
              <a:rPr lang="ru-RU" dirty="0" err="1"/>
              <a:t>Ағынды</a:t>
            </a:r>
            <a:r>
              <a:rPr lang="ru-RU" dirty="0"/>
              <a:t> суда </a:t>
            </a:r>
            <a:r>
              <a:rPr lang="ru-RU" dirty="0" err="1"/>
              <a:t>кезде</a:t>
            </a:r>
            <a:r>
              <a:rPr lang="ru-RU" dirty="0"/>
              <a:t> су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мен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жоюды</a:t>
            </a:r>
            <a:r>
              <a:rPr lang="ru-RU" dirty="0"/>
              <a:t> </a:t>
            </a:r>
            <a:r>
              <a:rPr lang="ru-RU" dirty="0" err="1"/>
              <a:t>ерітеді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95" y="682261"/>
            <a:ext cx="5016406" cy="28708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173" y="682261"/>
            <a:ext cx="4306253" cy="287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49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3683" y="0"/>
            <a:ext cx="10018713" cy="792479"/>
          </a:xfrm>
        </p:spPr>
        <p:txBody>
          <a:bodyPr/>
          <a:lstStyle/>
          <a:p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көздерін</a:t>
            </a:r>
            <a:r>
              <a:rPr lang="ru-RU" dirty="0"/>
              <a:t> </a:t>
            </a:r>
            <a:r>
              <a:rPr lang="ru-RU" dirty="0" err="1"/>
              <a:t>жіктеу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514" y="1136469"/>
            <a:ext cx="11560629" cy="4654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Өнеркәсіптік</a:t>
            </a:r>
            <a:r>
              <a:rPr lang="ru-RU" b="1" dirty="0"/>
              <a:t> </a:t>
            </a:r>
            <a:r>
              <a:rPr lang="ru-RU" b="1" dirty="0" err="1"/>
              <a:t>кәсіпорындар</a:t>
            </a:r>
            <a:endParaRPr lang="ru-RU" b="1" dirty="0"/>
          </a:p>
          <a:p>
            <a:pPr marL="0" indent="0">
              <a:buNone/>
            </a:pPr>
            <a:r>
              <a:rPr lang="ru-RU" dirty="0" err="1"/>
              <a:t>қатты</a:t>
            </a:r>
            <a:r>
              <a:rPr lang="ru-RU" dirty="0"/>
              <a:t> және </a:t>
            </a:r>
            <a:r>
              <a:rPr lang="ru-RU" dirty="0" err="1"/>
              <a:t>сұйық</a:t>
            </a:r>
            <a:r>
              <a:rPr lang="ru-RU" dirty="0"/>
              <a:t> </a:t>
            </a:r>
            <a:r>
              <a:rPr lang="ru-RU" dirty="0" err="1"/>
              <a:t>өнеркәсіптік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,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қатысады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 мен </a:t>
            </a:r>
            <a:r>
              <a:rPr lang="ru-RU" dirty="0" err="1"/>
              <a:t>өсімдіктер</a:t>
            </a:r>
            <a:r>
              <a:rPr lang="ru-RU" dirty="0"/>
              <a:t> </a:t>
            </a:r>
            <a:r>
              <a:rPr lang="ru-RU" dirty="0" err="1"/>
              <a:t>улы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Мысалы</a:t>
            </a:r>
            <a:r>
              <a:rPr lang="ru-RU" dirty="0"/>
              <a:t>, металлургия </a:t>
            </a:r>
            <a:r>
              <a:rPr lang="ru-RU" dirty="0" err="1"/>
              <a:t>өнеркәсібінде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, </a:t>
            </a:r>
            <a:r>
              <a:rPr lang="ru-RU" dirty="0" err="1"/>
              <a:t>әдетте</a:t>
            </a:r>
            <a:r>
              <a:rPr lang="ru-RU" dirty="0"/>
              <a:t>,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металдардың</a:t>
            </a:r>
            <a:r>
              <a:rPr lang="ru-RU" dirty="0"/>
              <a:t> </a:t>
            </a:r>
            <a:r>
              <a:rPr lang="ru-RU" dirty="0" err="1"/>
              <a:t>тұздары</a:t>
            </a:r>
            <a:r>
              <a:rPr lang="ru-RU" dirty="0"/>
              <a:t> бар. </a:t>
            </a:r>
            <a:r>
              <a:rPr lang="ru-RU" dirty="0" err="1"/>
              <a:t>Машинажасау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цианидін</a:t>
            </a:r>
            <a:r>
              <a:rPr lang="ru-RU" dirty="0"/>
              <a:t>, мышьяк </a:t>
            </a:r>
            <a:r>
              <a:rPr lang="ru-RU" dirty="0" err="1"/>
              <a:t>қосылыстарын</a:t>
            </a:r>
            <a:r>
              <a:rPr lang="ru-RU" dirty="0"/>
              <a:t>, </a:t>
            </a:r>
            <a:r>
              <a:rPr lang="ru-RU" dirty="0" err="1"/>
              <a:t>полиароматты</a:t>
            </a:r>
            <a:r>
              <a:rPr lang="ru-RU" dirty="0"/>
              <a:t> </a:t>
            </a:r>
            <a:r>
              <a:rPr lang="ru-RU" dirty="0" err="1"/>
              <a:t>қосылыстар</a:t>
            </a:r>
            <a:r>
              <a:rPr lang="ru-RU" dirty="0"/>
              <a:t> </a:t>
            </a:r>
            <a:r>
              <a:rPr lang="ru-RU" dirty="0" err="1"/>
              <a:t>шығарады</a:t>
            </a:r>
            <a:r>
              <a:rPr lang="ru-RU" dirty="0"/>
              <a:t>. </a:t>
            </a:r>
            <a:r>
              <a:rPr lang="ru-RU" dirty="0" err="1"/>
              <a:t>Пластмассадан</a:t>
            </a:r>
            <a:r>
              <a:rPr lang="ru-RU" dirty="0"/>
              <a:t> және </a:t>
            </a:r>
            <a:r>
              <a:rPr lang="ru-RU" dirty="0" err="1"/>
              <a:t>синтетикалық</a:t>
            </a:r>
            <a:r>
              <a:rPr lang="ru-RU" dirty="0"/>
              <a:t> </a:t>
            </a:r>
            <a:r>
              <a:rPr lang="ru-RU" dirty="0" err="1"/>
              <a:t>талшықтар</a:t>
            </a:r>
            <a:r>
              <a:rPr lang="ru-RU" dirty="0"/>
              <a:t> </a:t>
            </a:r>
            <a:r>
              <a:rPr lang="ru-RU" dirty="0" err="1"/>
              <a:t>өндіру</a:t>
            </a:r>
            <a:r>
              <a:rPr lang="ru-RU" dirty="0"/>
              <a:t> фенол, бензол, стирол бар </a:t>
            </a:r>
            <a:r>
              <a:rPr lang="ru-RU" dirty="0" err="1"/>
              <a:t>қалдықтарды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r>
              <a:rPr lang="ru-RU" dirty="0"/>
              <a:t>. </a:t>
            </a:r>
            <a:r>
              <a:rPr lang="ru-RU" dirty="0" err="1"/>
              <a:t>Синтетикалық</a:t>
            </a:r>
            <a:r>
              <a:rPr lang="ru-RU" dirty="0"/>
              <a:t> </a:t>
            </a:r>
            <a:r>
              <a:rPr lang="ru-RU" dirty="0" err="1"/>
              <a:t>каучуктер</a:t>
            </a:r>
            <a:r>
              <a:rPr lang="ru-RU" dirty="0"/>
              <a:t> </a:t>
            </a:r>
            <a:r>
              <a:rPr lang="ru-RU" dirty="0" err="1"/>
              <a:t>өндірісінде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 катализаторы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448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070" y="-104503"/>
            <a:ext cx="5499461" cy="696250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Ауыр</a:t>
            </a:r>
            <a:r>
              <a:rPr lang="ru-RU" b="1" dirty="0"/>
              <a:t> </a:t>
            </a:r>
            <a:r>
              <a:rPr lang="ru-RU" b="1" dirty="0" err="1"/>
              <a:t>металдармен</a:t>
            </a:r>
            <a:r>
              <a:rPr lang="ru-RU" b="1" dirty="0"/>
              <a:t> </a:t>
            </a:r>
            <a:r>
              <a:rPr lang="ru-RU" b="1" dirty="0" err="1" smtClean="0"/>
              <a:t>ластану</a:t>
            </a:r>
            <a:r>
              <a:rPr lang="ru-RU" b="1" dirty="0" smtClean="0"/>
              <a:t>.</a:t>
            </a:r>
            <a:endParaRPr lang="ru-RU" b="1" dirty="0"/>
          </a:p>
          <a:p>
            <a:pPr marL="0" indent="0">
              <a:buNone/>
            </a:pP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</a:t>
            </a:r>
            <a:r>
              <a:rPr lang="ru-RU" dirty="0"/>
              <a:t> </a:t>
            </a:r>
            <a:r>
              <a:rPr lang="ru-RU" dirty="0" err="1"/>
              <a:t>темір</a:t>
            </a:r>
            <a:r>
              <a:rPr lang="ru-RU" dirty="0"/>
              <a:t> </a:t>
            </a:r>
            <a:r>
              <a:rPr lang="ru-RU" dirty="0" err="1"/>
              <a:t>тығыздығы</a:t>
            </a:r>
            <a:r>
              <a:rPr lang="ru-RU" dirty="0"/>
              <a:t> </a:t>
            </a:r>
            <a:r>
              <a:rPr lang="ru-RU" dirty="0" err="1"/>
              <a:t>асатын</a:t>
            </a:r>
            <a:r>
              <a:rPr lang="ru-RU" dirty="0"/>
              <a:t> </a:t>
            </a:r>
            <a:r>
              <a:rPr lang="ru-RU" dirty="0" err="1"/>
              <a:t>тығыздығы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металдар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қорғасын</a:t>
            </a:r>
            <a:r>
              <a:rPr lang="ru-RU" dirty="0"/>
              <a:t>, мыс, </a:t>
            </a:r>
            <a:r>
              <a:rPr lang="ru-RU" dirty="0" err="1"/>
              <a:t>мырыш</a:t>
            </a:r>
            <a:r>
              <a:rPr lang="ru-RU" dirty="0"/>
              <a:t>, никель, кадмий, кобальт, хром және </a:t>
            </a:r>
            <a:r>
              <a:rPr lang="ru-RU" dirty="0" err="1"/>
              <a:t>сынап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металдар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</a:t>
            </a:r>
            <a:r>
              <a:rPr lang="ru-RU" dirty="0" err="1"/>
              <a:t>дерлік</a:t>
            </a:r>
            <a:r>
              <a:rPr lang="ru-RU" dirty="0"/>
              <a:t> </a:t>
            </a:r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өсімдіктер</a:t>
            </a:r>
            <a:r>
              <a:rPr lang="ru-RU" dirty="0"/>
              <a:t> мен </a:t>
            </a:r>
            <a:r>
              <a:rPr lang="ru-RU" dirty="0" err="1"/>
              <a:t>ағзалар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сырқатына</a:t>
            </a:r>
            <a:r>
              <a:rPr lang="ru-RU" dirty="0"/>
              <a:t> </a:t>
            </a:r>
            <a:r>
              <a:rPr lang="ru-RU" dirty="0" err="1"/>
              <a:t>қорғасын</a:t>
            </a:r>
            <a:r>
              <a:rPr lang="ru-RU" dirty="0"/>
              <a:t> </a:t>
            </a:r>
            <a:r>
              <a:rPr lang="ru-RU" dirty="0" err="1"/>
              <a:t>рұқсат</a:t>
            </a:r>
            <a:r>
              <a:rPr lang="ru-RU" dirty="0"/>
              <a:t> </a:t>
            </a:r>
            <a:r>
              <a:rPr lang="ru-RU" dirty="0" err="1"/>
              <a:t>етілген</a:t>
            </a:r>
            <a:r>
              <a:rPr lang="ru-RU" dirty="0"/>
              <a:t> </a:t>
            </a:r>
            <a:r>
              <a:rPr lang="ru-RU" dirty="0" err="1"/>
              <a:t>сомасы</a:t>
            </a:r>
            <a:r>
              <a:rPr lang="ru-RU" dirty="0"/>
              <a:t>, </a:t>
            </a:r>
            <a:r>
              <a:rPr lang="ru-RU" dirty="0" err="1"/>
              <a:t>артық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547" y="1340439"/>
            <a:ext cx="5444447" cy="407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9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57041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Эрозиясына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күрес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іс-шаралар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" y="1358537"/>
            <a:ext cx="12191998" cy="4432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Топырақ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айналу</a:t>
            </a:r>
            <a:r>
              <a:rPr lang="ru-RU" dirty="0"/>
              <a:t>. </a:t>
            </a:r>
            <a:r>
              <a:rPr lang="ru-RU" dirty="0" err="1"/>
              <a:t>Қырып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, </a:t>
            </a:r>
            <a:r>
              <a:rPr lang="ru-RU" dirty="0" err="1"/>
              <a:t>сіз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чередование және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практикасын</a:t>
            </a:r>
            <a:r>
              <a:rPr lang="ru-RU" dirty="0"/>
              <a:t> </a:t>
            </a:r>
            <a:r>
              <a:rPr lang="ru-RU" dirty="0" err="1"/>
              <a:t>құрамын</a:t>
            </a:r>
            <a:r>
              <a:rPr lang="ru-RU" dirty="0"/>
              <a:t> </a:t>
            </a:r>
            <a:r>
              <a:rPr lang="ru-RU" dirty="0" err="1"/>
              <a:t>анықтауы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. Топырақ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ауыспалы</a:t>
            </a:r>
            <a:r>
              <a:rPr lang="ru-RU" dirty="0"/>
              <a:t>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дақылдарын</a:t>
            </a:r>
            <a:r>
              <a:rPr lang="ru-RU" dirty="0"/>
              <a:t> </a:t>
            </a:r>
            <a:r>
              <a:rPr lang="ru-RU" dirty="0" err="1"/>
              <a:t>тасталды</a:t>
            </a:r>
            <a:r>
              <a:rPr lang="ru-RU" dirty="0"/>
              <a:t> (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нашар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,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/>
              <a:t>көктем</a:t>
            </a:r>
            <a:r>
              <a:rPr lang="ru-RU" dirty="0"/>
              <a:t> мен </a:t>
            </a:r>
            <a:r>
              <a:rPr lang="ru-RU" dirty="0" err="1"/>
              <a:t>жаздың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, </a:t>
            </a:r>
            <a:r>
              <a:rPr lang="ru-RU" dirty="0" err="1"/>
              <a:t>жуу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қорғайды</a:t>
            </a:r>
            <a:r>
              <a:rPr lang="ru-RU" dirty="0"/>
              <a:t>) және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шөптер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эрозияға</a:t>
            </a:r>
            <a:r>
              <a:rPr lang="ru-RU" dirty="0"/>
              <a:t> </a:t>
            </a:r>
            <a:r>
              <a:rPr lang="ru-RU" dirty="0" err="1"/>
              <a:t>бейім</a:t>
            </a:r>
            <a:r>
              <a:rPr lang="ru-RU" dirty="0"/>
              <a:t> </a:t>
            </a:r>
            <a:r>
              <a:rPr lang="ru-RU" dirty="0" err="1"/>
              <a:t>кезеңдерде</a:t>
            </a:r>
            <a:r>
              <a:rPr lang="ru-RU" dirty="0"/>
              <a:t> </a:t>
            </a:r>
            <a:r>
              <a:rPr lang="ru-RU" dirty="0" err="1"/>
              <a:t>қырып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және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тәсілдерінің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en-US" dirty="0" err="1"/>
              <a:t>podsevnyh</a:t>
            </a:r>
            <a:r>
              <a:rPr lang="en-US" dirty="0"/>
              <a:t> </a:t>
            </a:r>
            <a:r>
              <a:rPr lang="ru-RU" dirty="0" err="1"/>
              <a:t>дақылдар</a:t>
            </a:r>
            <a:r>
              <a:rPr lang="ru-RU" dirty="0"/>
              <a:t> </a:t>
            </a:r>
            <a:r>
              <a:rPr lang="en-US" dirty="0" err="1"/>
              <a:t>okulturirovaniya</a:t>
            </a:r>
            <a:r>
              <a:rPr lang="en-US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эрозияға</a:t>
            </a:r>
            <a:r>
              <a:rPr lang="ru-RU" dirty="0"/>
              <a:t>. </a:t>
            </a:r>
            <a:r>
              <a:rPr lang="ru-RU" dirty="0" err="1"/>
              <a:t>Эрозиясы</a:t>
            </a:r>
            <a:r>
              <a:rPr lang="ru-RU" dirty="0"/>
              <a:t> </a:t>
            </a:r>
            <a:r>
              <a:rPr lang="ru-RU" dirty="0" err="1"/>
              <a:t>симптомдары</a:t>
            </a:r>
            <a:r>
              <a:rPr lang="ru-RU" dirty="0"/>
              <a:t> </a:t>
            </a:r>
            <a:r>
              <a:rPr lang="ru-RU" dirty="0" err="1"/>
              <a:t>қаупі</a:t>
            </a:r>
            <a:r>
              <a:rPr lang="ru-RU" dirty="0"/>
              <a:t> бар </a:t>
            </a:r>
            <a:r>
              <a:rPr lang="ru-RU" dirty="0" err="1"/>
              <a:t>төмен</a:t>
            </a:r>
            <a:r>
              <a:rPr lang="ru-RU" dirty="0"/>
              <a:t> және </a:t>
            </a:r>
            <a:r>
              <a:rPr lang="en-US" dirty="0" err="1"/>
              <a:t>srednesmytymi</a:t>
            </a:r>
            <a:r>
              <a:rPr lang="en-US" dirty="0"/>
              <a:t> </a:t>
            </a:r>
            <a:r>
              <a:rPr lang="ru-RU" dirty="0" err="1"/>
              <a:t>топырақты</a:t>
            </a:r>
            <a:r>
              <a:rPr lang="ru-RU" dirty="0"/>
              <a:t> 3-5 °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беткейлерде</a:t>
            </a:r>
            <a:r>
              <a:rPr lang="ru-RU" dirty="0"/>
              <a:t>, </a:t>
            </a:r>
            <a:r>
              <a:rPr lang="ru-RU" dirty="0" err="1"/>
              <a:t>артықшылықты</a:t>
            </a:r>
            <a:r>
              <a:rPr lang="ru-RU" dirty="0"/>
              <a:t>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айналу</a:t>
            </a:r>
            <a:r>
              <a:rPr lang="ru-RU" dirty="0"/>
              <a:t> </a:t>
            </a:r>
            <a:r>
              <a:rPr lang="ru-RU" dirty="0" err="1"/>
              <a:t>шөптер</a:t>
            </a:r>
            <a:r>
              <a:rPr lang="ru-RU" dirty="0"/>
              <a:t> және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егу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Круче </a:t>
            </a:r>
            <a:r>
              <a:rPr lang="ru-RU" dirty="0" err="1"/>
              <a:t>баурайында</a:t>
            </a:r>
            <a:r>
              <a:rPr lang="ru-RU" dirty="0"/>
              <a:t> (</a:t>
            </a:r>
            <a:r>
              <a:rPr lang="ru-RU" dirty="0" err="1"/>
              <a:t>баурайы</a:t>
            </a:r>
            <a:r>
              <a:rPr lang="ru-RU" dirty="0"/>
              <a:t> 5-10 °) туралы,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айналымы</a:t>
            </a:r>
            <a:r>
              <a:rPr lang="ru-RU" dirty="0"/>
              <a:t> орта мерз</a:t>
            </a:r>
            <a:r>
              <a:rPr lang="en-US" dirty="0" err="1"/>
              <a:t>i</a:t>
            </a:r>
            <a:r>
              <a:rPr lang="ru-RU" dirty="0" err="1"/>
              <a:t>мд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және </a:t>
            </a:r>
            <a:r>
              <a:rPr lang="en-US" dirty="0" err="1"/>
              <a:t>silnosmytymi</a:t>
            </a:r>
            <a:r>
              <a:rPr lang="en-US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көпжылдық</a:t>
            </a:r>
            <a:r>
              <a:rPr lang="ru-RU" dirty="0"/>
              <a:t> </a:t>
            </a:r>
            <a:r>
              <a:rPr lang="ru-RU" dirty="0" err="1"/>
              <a:t>шөптерді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және </a:t>
            </a:r>
            <a:r>
              <a:rPr lang="en-US" dirty="0"/>
              <a:t>intercropping,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эрозияға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972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93326"/>
            <a:ext cx="12192000" cy="2564674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Агротехникалық</a:t>
            </a:r>
            <a:r>
              <a:rPr lang="ru-RU" dirty="0" smtClean="0"/>
              <a:t> </a:t>
            </a:r>
            <a:r>
              <a:rPr lang="ru-RU" dirty="0" err="1"/>
              <a:t>эрозияға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шаралар</a:t>
            </a:r>
            <a:r>
              <a:rPr lang="ru-RU" dirty="0"/>
              <a:t>. </a:t>
            </a:r>
            <a:r>
              <a:rPr lang="ru-RU" dirty="0" err="1"/>
              <a:t>беткейлерде</a:t>
            </a:r>
            <a:r>
              <a:rPr lang="ru-RU" dirty="0"/>
              <a:t> топырақ </a:t>
            </a:r>
            <a:r>
              <a:rPr lang="ru-RU" dirty="0" err="1"/>
              <a:t>жазық</a:t>
            </a:r>
            <a:r>
              <a:rPr lang="ru-RU" dirty="0"/>
              <a:t> </a:t>
            </a:r>
            <a:r>
              <a:rPr lang="ru-RU" dirty="0" err="1"/>
              <a:t>жерлерде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,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техникасы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. </a:t>
            </a:r>
            <a:r>
              <a:rPr lang="ru-RU" dirty="0" err="1"/>
              <a:t>еріген</a:t>
            </a:r>
            <a:r>
              <a:rPr lang="ru-RU" dirty="0"/>
              <a:t> </a:t>
            </a:r>
            <a:r>
              <a:rPr lang="ru-RU" dirty="0" err="1"/>
              <a:t>беті</a:t>
            </a:r>
            <a:r>
              <a:rPr lang="ru-RU" dirty="0"/>
              <a:t> </a:t>
            </a:r>
            <a:r>
              <a:rPr lang="ru-RU" dirty="0" err="1"/>
              <a:t>ағысты</a:t>
            </a:r>
            <a:r>
              <a:rPr lang="ru-RU" dirty="0"/>
              <a:t> </a:t>
            </a:r>
            <a:r>
              <a:rPr lang="ru-RU" dirty="0" err="1"/>
              <a:t>реттеуге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шаралар</a:t>
            </a:r>
            <a:r>
              <a:rPr lang="ru-RU" dirty="0"/>
              <a:t> </a:t>
            </a:r>
            <a:r>
              <a:rPr lang="ru-RU" dirty="0" err="1"/>
              <a:t>контурдың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бағыты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 параллель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баурайы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, </a:t>
            </a:r>
            <a:r>
              <a:rPr lang="ru-RU" dirty="0" err="1"/>
              <a:t>өсіру</a:t>
            </a:r>
            <a:r>
              <a:rPr lang="ru-RU" dirty="0"/>
              <a:t> және </a:t>
            </a:r>
            <a:r>
              <a:rPr lang="ru-RU" dirty="0" err="1"/>
              <a:t>бұрғылау</a:t>
            </a:r>
            <a:r>
              <a:rPr lang="ru-RU" dirty="0"/>
              <a:t> </a:t>
            </a:r>
            <a:r>
              <a:rPr lang="ru-RU" dirty="0" err="1"/>
              <a:t>егу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жырту</a:t>
            </a:r>
            <a:r>
              <a:rPr lang="ru-RU" dirty="0"/>
              <a:t> </a:t>
            </a:r>
            <a:r>
              <a:rPr lang="ru-RU" dirty="0" err="1"/>
              <a:t>жатыр</a:t>
            </a:r>
            <a:r>
              <a:rPr lang="ru-RU" dirty="0"/>
              <a:t>. Склоновых топырақ </a:t>
            </a:r>
            <a:r>
              <a:rPr lang="ru-RU" dirty="0" err="1"/>
              <a:t>құнарлығын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әдістерінің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- </a:t>
            </a:r>
            <a:r>
              <a:rPr lang="ru-RU" dirty="0" err="1"/>
              <a:t>жоққа</a:t>
            </a:r>
            <a:r>
              <a:rPr lang="ru-RU" dirty="0"/>
              <a:t>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</a:t>
            </a:r>
            <a:r>
              <a:rPr lang="ru-RU" dirty="0" err="1"/>
              <a:t>реверсивті</a:t>
            </a:r>
            <a:r>
              <a:rPr lang="ru-RU" dirty="0"/>
              <a:t> </a:t>
            </a:r>
            <a:r>
              <a:rPr lang="ru-RU" dirty="0" err="1"/>
              <a:t>соқалар</a:t>
            </a:r>
            <a:r>
              <a:rPr lang="ru-RU" dirty="0"/>
              <a:t>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ауыстыру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43" y="628561"/>
            <a:ext cx="4414703" cy="3039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315" y="628561"/>
            <a:ext cx="4046811" cy="30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85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53989"/>
            <a:ext cx="12192000" cy="2704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Су-</a:t>
            </a:r>
            <a:r>
              <a:rPr lang="ru-RU" dirty="0" err="1" smtClean="0"/>
              <a:t>реттейтін</a:t>
            </a:r>
            <a:r>
              <a:rPr lang="ru-RU" dirty="0" smtClean="0"/>
              <a:t> </a:t>
            </a:r>
            <a:r>
              <a:rPr lang="ru-RU" dirty="0" err="1"/>
              <a:t>орман</a:t>
            </a:r>
            <a:r>
              <a:rPr lang="ru-RU" dirty="0"/>
              <a:t> </a:t>
            </a:r>
            <a:r>
              <a:rPr lang="ru-RU" dirty="0" err="1"/>
              <a:t>белбеулер</a:t>
            </a:r>
            <a:r>
              <a:rPr lang="ru-RU" dirty="0"/>
              <a:t>. </a:t>
            </a:r>
            <a:r>
              <a:rPr lang="ru-RU" dirty="0" err="1"/>
              <a:t>Дақылдарының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пайдаланылатын</a:t>
            </a:r>
            <a:r>
              <a:rPr lang="ru-RU" dirty="0"/>
              <a:t> </a:t>
            </a:r>
            <a:r>
              <a:rPr lang="ru-RU" dirty="0" err="1"/>
              <a:t>эрозияға</a:t>
            </a:r>
            <a:r>
              <a:rPr lang="ru-RU" dirty="0"/>
              <a:t> </a:t>
            </a:r>
            <a:r>
              <a:rPr lang="ru-RU" dirty="0" err="1"/>
              <a:t>беткейлерде</a:t>
            </a:r>
            <a:r>
              <a:rPr lang="ru-RU" dirty="0"/>
              <a:t> </a:t>
            </a:r>
            <a:r>
              <a:rPr lang="ru-RU" dirty="0" err="1"/>
              <a:t>қаланды</a:t>
            </a:r>
            <a:r>
              <a:rPr lang="ru-RU" dirty="0"/>
              <a:t>, және </a:t>
            </a:r>
            <a:r>
              <a:rPr lang="ru-RU" dirty="0" err="1"/>
              <a:t>бетінің</a:t>
            </a:r>
            <a:r>
              <a:rPr lang="ru-RU" dirty="0"/>
              <a:t> </a:t>
            </a:r>
            <a:r>
              <a:rPr lang="ru-RU" dirty="0" err="1"/>
              <a:t>ағынын</a:t>
            </a:r>
            <a:r>
              <a:rPr lang="ru-RU" dirty="0"/>
              <a:t> </a:t>
            </a:r>
            <a:r>
              <a:rPr lang="ru-RU" dirty="0" err="1"/>
              <a:t>беруге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. </a:t>
            </a:r>
            <a:r>
              <a:rPr lang="ru-RU" dirty="0" err="1"/>
              <a:t>белбеу</a:t>
            </a:r>
            <a:r>
              <a:rPr lang="ru-RU" dirty="0"/>
              <a:t> саны және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қашықтық</a:t>
            </a:r>
            <a:r>
              <a:rPr lang="ru-RU" dirty="0"/>
              <a:t> </a:t>
            </a:r>
            <a:r>
              <a:rPr lang="ru-RU" dirty="0" err="1"/>
              <a:t>көлбеу</a:t>
            </a:r>
            <a:r>
              <a:rPr lang="ru-RU" dirty="0"/>
              <a:t> </a:t>
            </a:r>
            <a:r>
              <a:rPr lang="ru-RU" dirty="0" err="1"/>
              <a:t>тұнықтығы</a:t>
            </a:r>
            <a:r>
              <a:rPr lang="ru-RU" dirty="0"/>
              <a:t> мен </a:t>
            </a:r>
            <a:r>
              <a:rPr lang="ru-RU" dirty="0" err="1"/>
              <a:t>ұзындығы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: </a:t>
            </a:r>
            <a:r>
              <a:rPr lang="ru-RU" dirty="0" err="1"/>
              <a:t>орман</a:t>
            </a:r>
            <a:r>
              <a:rPr lang="ru-RU" dirty="0"/>
              <a:t> </a:t>
            </a:r>
            <a:r>
              <a:rPr lang="ru-RU" dirty="0" err="1"/>
              <a:t>белбеу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өсіп</a:t>
            </a:r>
            <a:r>
              <a:rPr lang="ru-RU" dirty="0"/>
              <a:t> </a:t>
            </a:r>
            <a:r>
              <a:rPr lang="ru-RU" dirty="0" err="1"/>
              <a:t>қашықтық</a:t>
            </a:r>
            <a:r>
              <a:rPr lang="ru-RU" dirty="0"/>
              <a:t> </a:t>
            </a:r>
            <a:r>
              <a:rPr lang="ru-RU" dirty="0" err="1"/>
              <a:t>көлбеуі</a:t>
            </a:r>
            <a:r>
              <a:rPr lang="ru-RU" dirty="0"/>
              <a:t> </a:t>
            </a:r>
            <a:r>
              <a:rPr lang="ru-RU" dirty="0" err="1"/>
              <a:t>азаяды</a:t>
            </a:r>
            <a:r>
              <a:rPr lang="ru-RU" dirty="0"/>
              <a:t>. Су-</a:t>
            </a:r>
            <a:r>
              <a:rPr lang="ru-RU" dirty="0" err="1"/>
              <a:t>реттейтін</a:t>
            </a:r>
            <a:r>
              <a:rPr lang="ru-RU" dirty="0"/>
              <a:t> </a:t>
            </a:r>
            <a:r>
              <a:rPr lang="ru-RU" dirty="0" err="1"/>
              <a:t>орман</a:t>
            </a:r>
            <a:r>
              <a:rPr lang="ru-RU" dirty="0"/>
              <a:t> </a:t>
            </a:r>
            <a:r>
              <a:rPr lang="ru-RU" dirty="0" err="1"/>
              <a:t>белбеулер</a:t>
            </a:r>
            <a:r>
              <a:rPr lang="ru-RU" dirty="0"/>
              <a:t> контуры </a:t>
            </a:r>
            <a:r>
              <a:rPr lang="ru-RU" dirty="0" err="1"/>
              <a:t>желілерінің</a:t>
            </a:r>
            <a:r>
              <a:rPr lang="ru-RU" dirty="0"/>
              <a:t> </a:t>
            </a:r>
            <a:r>
              <a:rPr lang="ru-RU" dirty="0" err="1"/>
              <a:t>бойымен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белдеулерін</a:t>
            </a:r>
            <a:r>
              <a:rPr lang="ru-RU" dirty="0"/>
              <a:t> </a:t>
            </a:r>
            <a:r>
              <a:rPr lang="ru-RU" dirty="0" err="1"/>
              <a:t>ені</a:t>
            </a:r>
            <a:r>
              <a:rPr lang="ru-RU" dirty="0"/>
              <a:t>. топырақ </a:t>
            </a:r>
            <a:r>
              <a:rPr lang="ru-RU" dirty="0" err="1"/>
              <a:t>жоғалту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, кем </a:t>
            </a:r>
            <a:r>
              <a:rPr lang="ru-RU" dirty="0" err="1"/>
              <a:t>дегенде</a:t>
            </a:r>
            <a:r>
              <a:rPr lang="ru-RU" dirty="0"/>
              <a:t> 12,5 м және су </a:t>
            </a:r>
            <a:r>
              <a:rPr lang="ru-RU" dirty="0" err="1"/>
              <a:t>режимі</a:t>
            </a:r>
            <a:r>
              <a:rPr lang="ru-RU" dirty="0"/>
              <a:t> суды </a:t>
            </a:r>
            <a:r>
              <a:rPr lang="ru-RU" dirty="0" err="1"/>
              <a:t>реттейт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жолақтар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есе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алқаптарын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жарым</a:t>
            </a:r>
            <a:r>
              <a:rPr lang="ru-RU" dirty="0"/>
              <a:t> </a:t>
            </a:r>
            <a:r>
              <a:rPr lang="ru-RU" dirty="0" err="1"/>
              <a:t>өнімділігін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 </a:t>
            </a:r>
            <a:r>
              <a:rPr lang="ru-RU" dirty="0" err="1"/>
              <a:t>жетілдіру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402" y="368753"/>
            <a:ext cx="5452892" cy="35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71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39635"/>
            <a:ext cx="12191999" cy="557348"/>
          </a:xfrm>
        </p:spPr>
        <p:txBody>
          <a:bodyPr>
            <a:normAutofit fontScale="90000"/>
          </a:bodyPr>
          <a:lstStyle/>
          <a:p>
            <a:r>
              <a:rPr lang="ru-RU" dirty="0"/>
              <a:t>Топырақ және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ресурстарын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және </a:t>
            </a:r>
            <a:r>
              <a:rPr lang="ru-RU" dirty="0" err="1"/>
              <a:t>пайдалану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3406" y="757646"/>
            <a:ext cx="11068593" cy="6100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, </a:t>
            </a:r>
            <a:r>
              <a:rPr lang="ru-RU" dirty="0" err="1"/>
              <a:t>экологиялық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және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жасауды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, </a:t>
            </a:r>
            <a:r>
              <a:rPr lang="ru-RU" dirty="0" err="1"/>
              <a:t>негізсіз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шығу</a:t>
            </a:r>
            <a:r>
              <a:rPr lang="ru-RU" dirty="0"/>
              <a:t>, </a:t>
            </a:r>
            <a:r>
              <a:rPr lang="ru-RU" dirty="0" err="1"/>
              <a:t>қалдықтарды</a:t>
            </a:r>
            <a:r>
              <a:rPr lang="ru-RU" dirty="0"/>
              <a:t>, </a:t>
            </a:r>
            <a:r>
              <a:rPr lang="ru-RU" dirty="0" err="1"/>
              <a:t>зиянды</a:t>
            </a:r>
            <a:r>
              <a:rPr lang="ru-RU" dirty="0"/>
              <a:t> </a:t>
            </a:r>
            <a:r>
              <a:rPr lang="ru-RU" dirty="0" err="1"/>
              <a:t>антропогендік</a:t>
            </a:r>
            <a:r>
              <a:rPr lang="ru-RU" dirty="0"/>
              <a:t> және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әсерлер</a:t>
            </a:r>
            <a:r>
              <a:rPr lang="ru-RU" dirty="0"/>
              <a:t> </a:t>
            </a:r>
            <a:r>
              <a:rPr lang="ru-RU" dirty="0" err="1"/>
              <a:t>иемдену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қорғауға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ұйымдастырушылық</a:t>
            </a:r>
            <a:r>
              <a:rPr lang="ru-RU" dirty="0"/>
              <a:t>, </a:t>
            </a:r>
            <a:r>
              <a:rPr lang="ru-RU" dirty="0" err="1"/>
              <a:t>экономикалық</a:t>
            </a:r>
            <a:r>
              <a:rPr lang="ru-RU" dirty="0"/>
              <a:t>, </a:t>
            </a:r>
            <a:r>
              <a:rPr lang="ru-RU" dirty="0" err="1"/>
              <a:t>құқықтық</a:t>
            </a:r>
            <a:r>
              <a:rPr lang="ru-RU" dirty="0"/>
              <a:t>, </a:t>
            </a:r>
            <a:r>
              <a:rPr lang="ru-RU" dirty="0" err="1"/>
              <a:t>инженерлік</a:t>
            </a:r>
            <a:r>
              <a:rPr lang="ru-RU" dirty="0"/>
              <a:t> және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іс-шаралар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және </a:t>
            </a:r>
            <a:r>
              <a:rPr lang="ru-RU" dirty="0" err="1"/>
              <a:t>ұтымды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аймақтық</a:t>
            </a:r>
            <a:r>
              <a:rPr lang="ru-RU" dirty="0"/>
              <a:t> және </a:t>
            </a:r>
            <a:r>
              <a:rPr lang="ru-RU" dirty="0" err="1"/>
              <a:t>аймақтық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құрамалар</a:t>
            </a:r>
            <a:r>
              <a:rPr lang="ru-RU" dirty="0"/>
              <a:t> (</a:t>
            </a:r>
            <a:r>
              <a:rPr lang="ru-RU" dirty="0" err="1"/>
              <a:t>экожүйе</a:t>
            </a:r>
            <a:r>
              <a:rPr lang="ru-RU" dirty="0"/>
              <a:t>)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жерлерге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көзқарас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жерд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ұтымды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, </a:t>
            </a:r>
            <a:r>
              <a:rPr lang="ru-RU" dirty="0" err="1"/>
              <a:t>ресурстың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және флора мен </a:t>
            </a:r>
            <a:r>
              <a:rPr lang="ru-RU" dirty="0" err="1"/>
              <a:t>фаунаның</a:t>
            </a:r>
            <a:r>
              <a:rPr lang="ru-RU" dirty="0"/>
              <a:t>, </a:t>
            </a:r>
            <a:r>
              <a:rPr lang="ru-RU" dirty="0" err="1"/>
              <a:t>геологиялық</a:t>
            </a:r>
            <a:r>
              <a:rPr lang="ru-RU" dirty="0"/>
              <a:t> формация және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құрамдас</a:t>
            </a:r>
            <a:r>
              <a:rPr lang="ru-RU" dirty="0"/>
              <a:t> </a:t>
            </a:r>
            <a:r>
              <a:rPr lang="ru-RU" dirty="0" err="1"/>
              <a:t>бөліктері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шектеу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сипаттағы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683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470263"/>
            <a:ext cx="10707690" cy="6387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Жерді</a:t>
            </a:r>
            <a:r>
              <a:rPr lang="ru-RU" b="1" dirty="0"/>
              <a:t> </a:t>
            </a:r>
            <a:r>
              <a:rPr lang="ru-RU" b="1" dirty="0" err="1"/>
              <a:t>қорғау</a:t>
            </a:r>
            <a:r>
              <a:rPr lang="ru-RU" b="1" dirty="0"/>
              <a:t> </a:t>
            </a:r>
            <a:r>
              <a:rPr lang="ru-RU" b="1" dirty="0" err="1"/>
              <a:t>кіреді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Су және </a:t>
            </a:r>
            <a:r>
              <a:rPr lang="ru-RU" dirty="0" err="1"/>
              <a:t>жел</a:t>
            </a:r>
            <a:r>
              <a:rPr lang="ru-RU" dirty="0"/>
              <a:t> </a:t>
            </a:r>
            <a:r>
              <a:rPr lang="ru-RU" dirty="0" err="1"/>
              <a:t>эрозиясынан</a:t>
            </a:r>
            <a:r>
              <a:rPr lang="ru-RU" dirty="0"/>
              <a:t>, </a:t>
            </a:r>
            <a:r>
              <a:rPr lang="ru-RU" dirty="0" err="1"/>
              <a:t>эрозиясы</a:t>
            </a:r>
            <a:r>
              <a:rPr lang="ru-RU" dirty="0"/>
              <a:t>, су </a:t>
            </a:r>
            <a:r>
              <a:rPr lang="ru-RU" dirty="0" err="1"/>
              <a:t>басудан</a:t>
            </a:r>
            <a:r>
              <a:rPr lang="ru-RU" dirty="0"/>
              <a:t>, </a:t>
            </a:r>
            <a:r>
              <a:rPr lang="ru-RU" dirty="0" err="1"/>
              <a:t>батпақтанудан</a:t>
            </a:r>
            <a:r>
              <a:rPr lang="ru-RU" dirty="0"/>
              <a:t>, </a:t>
            </a:r>
            <a:r>
              <a:rPr lang="ru-RU" dirty="0" err="1"/>
              <a:t>қайталама</a:t>
            </a:r>
            <a:r>
              <a:rPr lang="ru-RU" dirty="0"/>
              <a:t> </a:t>
            </a:r>
            <a:r>
              <a:rPr lang="ru-RU" dirty="0" err="1"/>
              <a:t>сортаңданудан</a:t>
            </a:r>
            <a:r>
              <a:rPr lang="ru-RU" dirty="0"/>
              <a:t>, </a:t>
            </a:r>
            <a:r>
              <a:rPr lang="ru-RU" dirty="0" err="1"/>
              <a:t>кебуінің</a:t>
            </a:r>
            <a:r>
              <a:rPr lang="ru-RU" dirty="0"/>
              <a:t>, </a:t>
            </a:r>
            <a:r>
              <a:rPr lang="ru-RU" dirty="0" err="1"/>
              <a:t>тығыздау</a:t>
            </a:r>
            <a:r>
              <a:rPr lang="ru-RU" dirty="0"/>
              <a:t>, </a:t>
            </a:r>
            <a:r>
              <a:rPr lang="ru-RU" dirty="0" err="1"/>
              <a:t>ластану</a:t>
            </a:r>
            <a:r>
              <a:rPr lang="ru-RU" dirty="0"/>
              <a:t> </a:t>
            </a:r>
            <a:r>
              <a:rPr lang="ru-RU" dirty="0" err="1"/>
              <a:t>қалдықтарды</a:t>
            </a:r>
            <a:r>
              <a:rPr lang="ru-RU" dirty="0"/>
              <a:t> </a:t>
            </a:r>
            <a:r>
              <a:rPr lang="ru-RU" dirty="0" err="1"/>
              <a:t>өндіру</a:t>
            </a:r>
            <a:r>
              <a:rPr lang="ru-RU" dirty="0"/>
              <a:t> және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бүл</a:t>
            </a:r>
            <a:r>
              <a:rPr lang="en-US" dirty="0" err="1"/>
              <a:t>i</a:t>
            </a:r>
            <a:r>
              <a:rPr lang="ru-RU" dirty="0"/>
              <a:t>ну </a:t>
            </a:r>
            <a:r>
              <a:rPr lang="ru-RU" dirty="0" err="1"/>
              <a:t>процестер</a:t>
            </a:r>
            <a:r>
              <a:rPr lang="en-US" dirty="0" err="1"/>
              <a:t>i</a:t>
            </a:r>
            <a:r>
              <a:rPr lang="ru-RU" dirty="0" err="1"/>
              <a:t>нен</a:t>
            </a:r>
            <a:r>
              <a:rPr lang="ru-RU" dirty="0"/>
              <a:t> </a:t>
            </a:r>
            <a:r>
              <a:rPr lang="ru-RU" dirty="0" err="1"/>
              <a:t>тұз</a:t>
            </a:r>
            <a:r>
              <a:rPr lang="ru-RU" dirty="0"/>
              <a:t> </a:t>
            </a:r>
            <a:r>
              <a:rPr lang="en-US" dirty="0" err="1"/>
              <a:t>podvetrovoy</a:t>
            </a:r>
            <a:r>
              <a:rPr lang="en-US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мелиоративтік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құнарлылығын</a:t>
            </a:r>
            <a:r>
              <a:rPr lang="ru-RU" dirty="0"/>
              <a:t> және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пайдалы</a:t>
            </a:r>
            <a:r>
              <a:rPr lang="ru-RU" dirty="0"/>
              <a:t> </a:t>
            </a:r>
            <a:r>
              <a:rPr lang="ru-RU" dirty="0" err="1"/>
              <a:t>қасиеттер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жақсарту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Мелиорация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өнімсіз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құнарлылығын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оны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</a:t>
            </a:r>
            <a:r>
              <a:rPr lang="ru-RU" dirty="0"/>
              <a:t> </a:t>
            </a:r>
            <a:r>
              <a:rPr lang="ru-RU" dirty="0" err="1"/>
              <a:t>қабатының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және </a:t>
            </a:r>
            <a:r>
              <a:rPr lang="ru-RU" dirty="0" err="1"/>
              <a:t>сақтау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шарттарын</a:t>
            </a:r>
            <a:r>
              <a:rPr lang="ru-RU" dirty="0"/>
              <a:t> </a:t>
            </a:r>
            <a:r>
              <a:rPr lang="ru-RU" dirty="0" err="1"/>
              <a:t>белгілеу</a:t>
            </a:r>
            <a:r>
              <a:rPr lang="ru-RU" dirty="0"/>
              <a:t>, </a:t>
            </a:r>
            <a:r>
              <a:rPr lang="ru-RU" dirty="0" err="1"/>
              <a:t>қоршаған</a:t>
            </a:r>
            <a:r>
              <a:rPr lang="ru-RU" dirty="0"/>
              <a:t> </a:t>
            </a:r>
            <a:r>
              <a:rPr lang="ru-RU" dirty="0" err="1"/>
              <a:t>ортаны</a:t>
            </a:r>
            <a:r>
              <a:rPr lang="ru-RU" dirty="0"/>
              <a:t>, </a:t>
            </a:r>
            <a:r>
              <a:rPr lang="ru-RU" dirty="0" err="1"/>
              <a:t>тарихи</a:t>
            </a:r>
            <a:r>
              <a:rPr lang="ru-RU" dirty="0"/>
              <a:t> және </a:t>
            </a:r>
            <a:r>
              <a:rPr lang="ru-RU" dirty="0" err="1"/>
              <a:t>мәдени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903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23</TotalTime>
  <Words>807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Corbel</vt:lpstr>
      <vt:lpstr>Параллакс</vt:lpstr>
      <vt:lpstr>Экология мен топырақты қорғау</vt:lpstr>
      <vt:lpstr>Презентация PowerPoint</vt:lpstr>
      <vt:lpstr>Презентация PowerPoint</vt:lpstr>
      <vt:lpstr>Презентация PowerPoint</vt:lpstr>
      <vt:lpstr>Презентация PowerPoint</vt:lpstr>
      <vt:lpstr>Топырақтың ластану көздерін жіктеу</vt:lpstr>
      <vt:lpstr>Презентация PowerPoint</vt:lpstr>
      <vt:lpstr>Эрозиясына қарсы күрес жөніндегі іс-шаралар</vt:lpstr>
      <vt:lpstr>Презентация PowerPoint</vt:lpstr>
      <vt:lpstr>Презентация PowerPoint</vt:lpstr>
      <vt:lpstr>Топырақ және жер ресурстарын қорғау және пайдалану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мен топырақты қорғау</dc:title>
  <dc:creator>nik-16_94@mail.ru</dc:creator>
  <cp:lastModifiedBy>nik-16_94@mail.ru</cp:lastModifiedBy>
  <cp:revision>3</cp:revision>
  <dcterms:created xsi:type="dcterms:W3CDTF">2015-12-10T18:05:49Z</dcterms:created>
  <dcterms:modified xsi:type="dcterms:W3CDTF">2015-12-10T18:29:25Z</dcterms:modified>
</cp:coreProperties>
</file>